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62" r:id="rId3"/>
    <p:sldId id="276" r:id="rId4"/>
    <p:sldId id="275" r:id="rId5"/>
    <p:sldId id="278" r:id="rId6"/>
    <p:sldId id="273" r:id="rId7"/>
    <p:sldId id="279" r:id="rId8"/>
    <p:sldId id="267" r:id="rId9"/>
    <p:sldId id="280" r:id="rId10"/>
    <p:sldId id="27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110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9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86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699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236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111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566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02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485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73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16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61135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ec-sensors.com/" TargetMode="External"/><Relationship Id="rId2" Type="http://schemas.openxmlformats.org/officeDocument/2006/relationships/hyperlink" Target="https://www.epa.gov/air-trend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reezometer.com/" TargetMode="External"/><Relationship Id="rId2" Type="http://schemas.openxmlformats.org/officeDocument/2006/relationships/hyperlink" Target="https://www.particle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google.com/maps/web-services/" TargetMode="External"/><Relationship Id="rId4" Type="http://schemas.openxmlformats.org/officeDocument/2006/relationships/hyperlink" Target="https://thingspeak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 – Smart Pollution Mask POC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Charles Christianson</a:t>
            </a:r>
          </a:p>
          <a:p>
            <a:r>
              <a:rPr lang="en-US" dirty="0"/>
              <a:t>SEIS744 Internet of Things</a:t>
            </a:r>
          </a:p>
        </p:txBody>
      </p:sp>
    </p:spTree>
    <p:extLst>
      <p:ext uri="{BB962C8B-B14F-4D97-AF65-F5344CB8AC3E}">
        <p14:creationId xmlns:p14="http://schemas.microsoft.com/office/powerpoint/2010/main" val="2252616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Amazon.com (Search for these items)</a:t>
            </a:r>
          </a:p>
          <a:p>
            <a:pPr lvl="1"/>
            <a:r>
              <a:rPr lang="en-US" dirty="0"/>
              <a:t>RZ Dust/Pollution Mask w/2 Laboratory Tested Filters, Model M1, Black, Size Regular/Large</a:t>
            </a:r>
          </a:p>
          <a:p>
            <a:pPr lvl="1"/>
            <a:r>
              <a:rPr lang="en-US" dirty="0" err="1"/>
              <a:t>Leeko</a:t>
            </a:r>
            <a:r>
              <a:rPr lang="en-US" dirty="0"/>
              <a:t> Anti-dust Anti-pollution </a:t>
            </a:r>
            <a:r>
              <a:rPr lang="en-US" dirty="0" err="1"/>
              <a:t>Mask,Half</a:t>
            </a:r>
            <a:r>
              <a:rPr lang="en-US" dirty="0"/>
              <a:t> Face Ski Snowboard Bike Motorcycle Cycling Mask - Free Size</a:t>
            </a:r>
          </a:p>
          <a:p>
            <a:pPr lvl="1"/>
            <a:r>
              <a:rPr lang="en-US" dirty="0"/>
              <a:t>Boblov 2-In-1 Wireless Cycling Anti-Pollution </a:t>
            </a:r>
            <a:r>
              <a:rPr lang="en-US" dirty="0" err="1"/>
              <a:t>Mask&amp;Bone</a:t>
            </a:r>
            <a:r>
              <a:rPr lang="en-US" dirty="0"/>
              <a:t> Conduction BT Bluetooth Stereo Headphone</a:t>
            </a:r>
          </a:p>
          <a:p>
            <a:pPr lvl="1"/>
            <a:r>
              <a:rPr lang="en-US" dirty="0"/>
              <a:t>3M Aura Particulate Respirator 9211+/37193(AAD) N95, Stapled Flat Fold Disposable, Exhalation Valve</a:t>
            </a:r>
          </a:p>
          <a:p>
            <a:pPr lvl="1"/>
            <a:r>
              <a:rPr lang="nn-NO" dirty="0"/>
              <a:t>Vogmask Chakra N99 CV (Medium 51-130 lbs/23-58 kg)</a:t>
            </a:r>
          </a:p>
          <a:p>
            <a:r>
              <a:rPr lang="nn-NO" dirty="0"/>
              <a:t>Common Pollutants: </a:t>
            </a:r>
            <a:r>
              <a:rPr lang="nn-NO" dirty="0">
                <a:hlinkClick r:id="rId2"/>
              </a:rPr>
              <a:t>https://www.epa.gov/air-trends</a:t>
            </a:r>
            <a:endParaRPr lang="nn-NO" dirty="0"/>
          </a:p>
          <a:p>
            <a:r>
              <a:rPr lang="nn-NO" dirty="0"/>
              <a:t>Spec Sensors: </a:t>
            </a:r>
            <a:r>
              <a:rPr lang="nn-NO" dirty="0">
                <a:hlinkClick r:id="rId3"/>
              </a:rPr>
              <a:t>https://www.spec-sensors.com</a:t>
            </a:r>
            <a:endParaRPr lang="nn-NO" dirty="0"/>
          </a:p>
        </p:txBody>
      </p:sp>
    </p:spTree>
    <p:extLst>
      <p:ext uri="{BB962C8B-B14F-4D97-AF65-F5344CB8AC3E}">
        <p14:creationId xmlns:p14="http://schemas.microsoft.com/office/powerpoint/2010/main" val="366039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(Usefulness/Validity)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 wanted to build on the idea of the Smart Pollution Mask. Originally an idea for an unbounded exercise, the challenge is to determine if it could work as a real product.</a:t>
            </a:r>
          </a:p>
          <a:p>
            <a:r>
              <a:rPr lang="en-US" dirty="0"/>
              <a:t>Proof-of-concept type project – can I build a sensor/processor/communication apparatus that could be fitted to a mask.</a:t>
            </a:r>
          </a:p>
          <a:p>
            <a:pPr lvl="1"/>
            <a:r>
              <a:rPr lang="en-US" dirty="0"/>
              <a:t>Due to time, skill, and budget limitations, my focus for this class will be on the electronic circuit and data path from device to cloud.</a:t>
            </a:r>
          </a:p>
          <a:p>
            <a:pPr lvl="1"/>
            <a:r>
              <a:rPr lang="en-US" dirty="0"/>
              <a:t>Still need to consider size, weight, power, cost for it to be viable.</a:t>
            </a:r>
          </a:p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Air pollution is a serious concern in many parts of the world</a:t>
            </a:r>
          </a:p>
          <a:p>
            <a:pPr lvl="1"/>
            <a:r>
              <a:rPr lang="en-US" dirty="0"/>
              <a:t>Extreme pollution can be dangerous, but even less obvious pollution can have serious health consequences</a:t>
            </a:r>
          </a:p>
          <a:p>
            <a:pPr lvl="1"/>
            <a:r>
              <a:rPr lang="en-US" dirty="0"/>
              <a:t>A variety of masks exist, but they do not tell you when you should be wearing them.</a:t>
            </a:r>
          </a:p>
          <a:p>
            <a:r>
              <a:rPr lang="en-US" dirty="0"/>
              <a:t>Alternatives</a:t>
            </a:r>
          </a:p>
          <a:p>
            <a:pPr lvl="1"/>
            <a:r>
              <a:rPr lang="en-US" dirty="0"/>
              <a:t>Wearable sensors  (Lot of activity here)</a:t>
            </a:r>
          </a:p>
          <a:p>
            <a:pPr lvl="1"/>
            <a:r>
              <a:rPr lang="en-US" dirty="0"/>
              <a:t>What about Commercial/Industrial/</a:t>
            </a:r>
            <a:r>
              <a:rPr lang="en-US" dirty="0" err="1"/>
              <a:t>HazMat</a:t>
            </a:r>
            <a:r>
              <a:rPr lang="en-US" dirty="0"/>
              <a:t> applications? Higher budget (but higher cost/criticality)</a:t>
            </a:r>
          </a:p>
          <a:p>
            <a:r>
              <a:rPr lang="en-US" dirty="0"/>
              <a:t>Market</a:t>
            </a:r>
          </a:p>
          <a:p>
            <a:pPr lvl="1"/>
            <a:r>
              <a:rPr lang="en-US" dirty="0"/>
              <a:t>large urban centers with high pollution levels. Demand for pollution masks in the US is a bit unclear right now, but it seems likely to grow (unfortunately.)  Some Asian or other highly industrialized areas have great immediate potential.</a:t>
            </a:r>
          </a:p>
        </p:txBody>
      </p:sp>
    </p:spTree>
    <p:extLst>
      <p:ext uri="{BB962C8B-B14F-4D97-AF65-F5344CB8AC3E}">
        <p14:creationId xmlns:p14="http://schemas.microsoft.com/office/powerpoint/2010/main" val="3844525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 and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Hardware included in this version:</a:t>
            </a:r>
          </a:p>
          <a:p>
            <a:pPr lvl="1"/>
            <a:r>
              <a:rPr lang="en-US" dirty="0"/>
              <a:t>Particle Photon (main controller, wi-fi for internet connectivity and geolocation</a:t>
            </a:r>
          </a:p>
          <a:p>
            <a:pPr lvl="1"/>
            <a:r>
              <a:rPr lang="en-US" dirty="0"/>
              <a:t>SPEC Digital Sensor board (with NO2 Sensor – could also by O3, etc.)</a:t>
            </a:r>
          </a:p>
          <a:p>
            <a:pPr lvl="1"/>
            <a:r>
              <a:rPr lang="en-US" dirty="0"/>
              <a:t>Button to select mode (sensor read or not) – this simulates the device being “in standby” mode.</a:t>
            </a:r>
          </a:p>
          <a:p>
            <a:pPr lvl="1"/>
            <a:r>
              <a:rPr lang="en-US" dirty="0"/>
              <a:t>Button to select “offline mode” – this simulates loss of internet connectivity</a:t>
            </a:r>
          </a:p>
          <a:p>
            <a:pPr lvl="1"/>
            <a:r>
              <a:rPr lang="en-US" dirty="0"/>
              <a:t>Using internal Photon LEDs for indicators. (not using photon buttons because they are so small, plus complexity)</a:t>
            </a:r>
          </a:p>
          <a:p>
            <a:r>
              <a:rPr lang="en-US" dirty="0"/>
              <a:t>Hardware not included</a:t>
            </a:r>
          </a:p>
          <a:p>
            <a:pPr lvl="1"/>
            <a:r>
              <a:rPr lang="en-US" dirty="0"/>
              <a:t>Battery</a:t>
            </a:r>
          </a:p>
          <a:p>
            <a:pPr lvl="1"/>
            <a:r>
              <a:rPr lang="en-US" dirty="0"/>
              <a:t>Physical Mask mockup</a:t>
            </a:r>
          </a:p>
          <a:p>
            <a:pPr lvl="1"/>
            <a:r>
              <a:rPr lang="en-US" dirty="0"/>
              <a:t>More elaborate LEDs</a:t>
            </a:r>
          </a:p>
          <a:p>
            <a:pPr lvl="1"/>
            <a:r>
              <a:rPr lang="en-US" dirty="0"/>
              <a:t>Bluetooth, cellular</a:t>
            </a:r>
          </a:p>
        </p:txBody>
      </p:sp>
    </p:spTree>
    <p:extLst>
      <p:ext uri="{BB962C8B-B14F-4D97-AF65-F5344CB8AC3E}">
        <p14:creationId xmlns:p14="http://schemas.microsoft.com/office/powerpoint/2010/main" val="2862888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732" y="1873129"/>
            <a:ext cx="2869745" cy="28697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453" t="25385" r="8824" b="18700"/>
          <a:stretch/>
        </p:blipFill>
        <p:spPr>
          <a:xfrm>
            <a:off x="3656182" y="1936082"/>
            <a:ext cx="4010298" cy="2743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480" y="1987191"/>
            <a:ext cx="3674244" cy="27556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6251" y="4780615"/>
            <a:ext cx="1938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SPEC NO2 Sensor</a:t>
            </a:r>
          </a:p>
        </p:txBody>
      </p:sp>
      <p:sp>
        <p:nvSpPr>
          <p:cNvPr id="8" name="Rectangle 7"/>
          <p:cNvSpPr/>
          <p:nvPr/>
        </p:nvSpPr>
        <p:spPr>
          <a:xfrm>
            <a:off x="4267573" y="4679920"/>
            <a:ext cx="32970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SPEC digital interface board</a:t>
            </a:r>
          </a:p>
          <a:p>
            <a:r>
              <a:rPr lang="en-US" dirty="0"/>
              <a:t>(compensates for temp/humidity)</a:t>
            </a:r>
          </a:p>
          <a:p>
            <a:r>
              <a:rPr lang="en-US" dirty="0"/>
              <a:t>UART interface</a:t>
            </a:r>
          </a:p>
        </p:txBody>
      </p:sp>
      <p:sp>
        <p:nvSpPr>
          <p:cNvPr id="9" name="Rectangle 8"/>
          <p:cNvSpPr/>
          <p:nvPr/>
        </p:nvSpPr>
        <p:spPr>
          <a:xfrm>
            <a:off x="8777600" y="4829443"/>
            <a:ext cx="1628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Particle Photon</a:t>
            </a:r>
          </a:p>
        </p:txBody>
      </p:sp>
    </p:spTree>
    <p:extLst>
      <p:ext uri="{BB962C8B-B14F-4D97-AF65-F5344CB8AC3E}">
        <p14:creationId xmlns:p14="http://schemas.microsoft.com/office/powerpoint/2010/main" val="2548825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Experience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827" y="1846629"/>
            <a:ext cx="5904760" cy="3936507"/>
          </a:xfrm>
          <a:prstGeom prst="rect">
            <a:avLst/>
          </a:prstGeom>
        </p:spPr>
      </p:pic>
      <p:pic>
        <p:nvPicPr>
          <p:cNvPr id="5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937" y="2199462"/>
            <a:ext cx="3633787" cy="36337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9934" y="5790307"/>
            <a:ext cx="31375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Boblov</a:t>
            </a:r>
            <a:r>
              <a:rPr lang="en-US" sz="1000" dirty="0"/>
              <a:t> 2-In-1 Wireless Cycling Anti-Pollution Mask</a:t>
            </a:r>
          </a:p>
          <a:p>
            <a:r>
              <a:rPr lang="en-US" sz="1000" dirty="0"/>
              <a:t>&amp; Bone Conduction BT Bluetooth Stereo Headphone</a:t>
            </a:r>
          </a:p>
        </p:txBody>
      </p:sp>
      <p:sp>
        <p:nvSpPr>
          <p:cNvPr id="7" name="Rectangle 6"/>
          <p:cNvSpPr/>
          <p:nvPr/>
        </p:nvSpPr>
        <p:spPr>
          <a:xfrm>
            <a:off x="8043994" y="5944196"/>
            <a:ext cx="20826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Leeko</a:t>
            </a:r>
            <a:r>
              <a:rPr lang="en-US" sz="1000" dirty="0"/>
              <a:t> Anti-dust Anti-pollution Mask</a:t>
            </a:r>
          </a:p>
        </p:txBody>
      </p:sp>
    </p:spTree>
    <p:extLst>
      <p:ext uri="{BB962C8B-B14F-4D97-AF65-F5344CB8AC3E}">
        <p14:creationId xmlns:p14="http://schemas.microsoft.com/office/powerpoint/2010/main" val="416983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and upcoming Devices “in the Wild”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02" t="2187" r="9047"/>
          <a:stretch/>
        </p:blipFill>
        <p:spPr>
          <a:xfrm>
            <a:off x="646545" y="1865744"/>
            <a:ext cx="2503055" cy="35977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9846" y="5032644"/>
            <a:ext cx="2191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TZOA</a:t>
            </a:r>
          </a:p>
          <a:p>
            <a:r>
              <a:rPr lang="en-US" sz="1000" dirty="0"/>
              <a:t>Air Quality, Temp, Humidity, light, UV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492" r="12839"/>
          <a:stretch/>
        </p:blipFill>
        <p:spPr>
          <a:xfrm>
            <a:off x="3665278" y="2048978"/>
            <a:ext cx="3699803" cy="27871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9411" t="13096" r="29436" b="13096"/>
          <a:stretch/>
        </p:blipFill>
        <p:spPr>
          <a:xfrm>
            <a:off x="9317775" y="2245547"/>
            <a:ext cx="2293033" cy="3084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14518" y="5329871"/>
            <a:ext cx="2977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Lapka</a:t>
            </a:r>
            <a:r>
              <a:rPr lang="en-US" sz="1200" dirty="0"/>
              <a:t> (Personal </a:t>
            </a:r>
            <a:r>
              <a:rPr lang="en-US" sz="1200" dirty="0" err="1"/>
              <a:t>Env</a:t>
            </a:r>
            <a:r>
              <a:rPr lang="en-US" sz="1200" dirty="0"/>
              <a:t> Sensors – not pollution)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4605" y="2048978"/>
            <a:ext cx="1589686" cy="15924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17448" t="12968" r="18000"/>
          <a:stretch/>
        </p:blipFill>
        <p:spPr>
          <a:xfrm>
            <a:off x="7004806" y="4279606"/>
            <a:ext cx="2158084" cy="19369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177189" y="6216568"/>
            <a:ext cx="1813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Clarity air quality monitor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9815" y="4378958"/>
            <a:ext cx="2241670" cy="21691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85536" y="5867317"/>
            <a:ext cx="19848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Sprimo</a:t>
            </a:r>
            <a:r>
              <a:rPr lang="en-US" sz="1200" dirty="0"/>
              <a:t> Personal Air Monitor</a:t>
            </a:r>
          </a:p>
        </p:txBody>
      </p:sp>
    </p:spTree>
    <p:extLst>
      <p:ext uri="{BB962C8B-B14F-4D97-AF65-F5344CB8AC3E}">
        <p14:creationId xmlns:p14="http://schemas.microsoft.com/office/powerpoint/2010/main" val="2148433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/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APIs and data being sent are all fairly scalable. I would expect that it would be useable with thousands of devices, but this would require changes to the back end. While I did implement a “device specific” </a:t>
            </a:r>
            <a:r>
              <a:rPr lang="en-US" dirty="0" err="1"/>
              <a:t>webhook</a:t>
            </a:r>
            <a:r>
              <a:rPr lang="en-US" dirty="0"/>
              <a:t> response, Particle Products are more robust and secure.</a:t>
            </a:r>
          </a:p>
          <a:p>
            <a:r>
              <a:rPr lang="en-US" dirty="0"/>
              <a:t>The Geolocation and air quality </a:t>
            </a:r>
            <a:r>
              <a:rPr lang="en-US" dirty="0" err="1"/>
              <a:t>apis</a:t>
            </a:r>
            <a:r>
              <a:rPr lang="en-US" dirty="0"/>
              <a:t> can scale up significantly, but with costs. One way to address this would be to setup a “front” service that caches requests to reduce the number of requests actually reaching the service.</a:t>
            </a:r>
          </a:p>
          <a:p>
            <a:r>
              <a:rPr lang="en-US" dirty="0"/>
              <a:t>There is some logic to respond to network loss, but there </a:t>
            </a:r>
          </a:p>
          <a:p>
            <a:r>
              <a:rPr lang="en-US" dirty="0"/>
              <a:t>Migrate from standard Particle integrations to a Product. This will provide device authentication and more control over the data.</a:t>
            </a:r>
          </a:p>
          <a:p>
            <a:r>
              <a:rPr lang="en-US" dirty="0"/>
              <a:t>Need to develop a standard for Air quality ratings – there are “standards” but also proprietary measures – either look at tying in with a service provider (like </a:t>
            </a:r>
            <a:r>
              <a:rPr lang="en-US" dirty="0" err="1"/>
              <a:t>Breezometer</a:t>
            </a:r>
            <a:r>
              <a:rPr lang="en-US" dirty="0"/>
              <a:t>) or offload Air Quality functionality into the cloud with an aggregator service with a single interface integration from Particle.</a:t>
            </a:r>
          </a:p>
          <a:p>
            <a:r>
              <a:rPr lang="en-US" dirty="0"/>
              <a:t>Implement new Data back end to collect, aggregate and provide analytics on data. Provide user portal to view data from personal masks.</a:t>
            </a:r>
          </a:p>
          <a:p>
            <a:r>
              <a:rPr lang="en-US" dirty="0"/>
              <a:t>Explore Bluetooth model with companion smart phone application.  This has some trade-offs over a pure mask only solution (but it could provide additional functionality while reducing the size/power/cost of the mask)</a:t>
            </a:r>
          </a:p>
          <a:p>
            <a:r>
              <a:rPr lang="en-US" dirty="0"/>
              <a:t>To be marketed as a mask, need to have IP and designs for masks, or access to an OEM for masks, or partner with a branded manufacturer. (or construct an add-on for certain types of masks)</a:t>
            </a:r>
          </a:p>
        </p:txBody>
      </p:sp>
    </p:spTree>
    <p:extLst>
      <p:ext uri="{BB962C8B-B14F-4D97-AF65-F5344CB8AC3E}">
        <p14:creationId xmlns:p14="http://schemas.microsoft.com/office/powerpoint/2010/main" val="3322120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Effectiveness and durability of available sensors unknown</a:t>
            </a:r>
          </a:p>
          <a:p>
            <a:pPr lvl="1"/>
            <a:r>
              <a:rPr lang="en-US" dirty="0"/>
              <a:t>Cross-sensitivity can distort results (can be compensated for with multiple sensors – but increases size, power, cost)</a:t>
            </a:r>
          </a:p>
          <a:p>
            <a:pPr lvl="1"/>
            <a:r>
              <a:rPr lang="en-US" dirty="0"/>
              <a:t>Cost – effective sensors can be expensive – cost needs to be driven down</a:t>
            </a:r>
          </a:p>
          <a:p>
            <a:r>
              <a:rPr lang="en-US" dirty="0"/>
              <a:t>Legal/Regulatory</a:t>
            </a:r>
          </a:p>
          <a:p>
            <a:pPr lvl="1"/>
            <a:r>
              <a:rPr lang="en-US" dirty="0"/>
              <a:t>Intellectual Property – Either need to partner with Mask / air filtration company or develop IP safe solution</a:t>
            </a:r>
          </a:p>
          <a:p>
            <a:pPr lvl="1"/>
            <a:r>
              <a:rPr lang="en-US" dirty="0"/>
              <a:t>Public Safety – regulations – Can a user rely on device? Is there liability?</a:t>
            </a:r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Indoor vs Outdoor quality (if you are indoors, the air quality may vary dramatically from outdoors, either better or worse.)</a:t>
            </a:r>
          </a:p>
          <a:p>
            <a:r>
              <a:rPr lang="en-US" dirty="0"/>
              <a:t>Market Acceptance</a:t>
            </a:r>
          </a:p>
          <a:p>
            <a:pPr lvl="1"/>
            <a:r>
              <a:rPr lang="en-US" dirty="0"/>
              <a:t>Find the correct price point</a:t>
            </a:r>
          </a:p>
          <a:p>
            <a:pPr lvl="1"/>
            <a:r>
              <a:rPr lang="en-US" dirty="0"/>
              <a:t>Target market may be international – (Urban China? Combination of high pollution with increasingly wealthy style conscious consumers)</a:t>
            </a:r>
          </a:p>
          <a:p>
            <a:pPr lvl="1"/>
            <a:r>
              <a:rPr lang="en-US" dirty="0"/>
              <a:t>Competitive products</a:t>
            </a:r>
          </a:p>
        </p:txBody>
      </p:sp>
    </p:spTree>
    <p:extLst>
      <p:ext uri="{BB962C8B-B14F-4D97-AF65-F5344CB8AC3E}">
        <p14:creationId xmlns:p14="http://schemas.microsoft.com/office/powerpoint/2010/main" val="2942992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Particle https://www.particle.io/</a:t>
            </a:r>
            <a:endParaRPr lang="en-US" dirty="0"/>
          </a:p>
          <a:p>
            <a:r>
              <a:rPr lang="en-US" dirty="0">
                <a:hlinkClick r:id="rId3"/>
              </a:rPr>
              <a:t>https://breezometer.com/</a:t>
            </a:r>
            <a:endParaRPr lang="en-US" dirty="0"/>
          </a:p>
          <a:p>
            <a:r>
              <a:rPr lang="en-US" dirty="0">
                <a:hlinkClick r:id="rId4"/>
              </a:rPr>
              <a:t>https://thingspeak.com/</a:t>
            </a:r>
            <a:endParaRPr lang="en-US" dirty="0"/>
          </a:p>
          <a:p>
            <a:r>
              <a:rPr lang="en-US" dirty="0">
                <a:hlinkClick r:id="rId5"/>
              </a:rPr>
              <a:t>https://developers.google.com/maps/web-services/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57473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2904</TotalTime>
  <Words>936</Words>
  <Application>Microsoft Office PowerPoint</Application>
  <PresentationFormat>Widescreen</PresentationFormat>
  <Paragraphs>82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Gill Sans MT</vt:lpstr>
      <vt:lpstr>Wingdings 2</vt:lpstr>
      <vt:lpstr>Dividend</vt:lpstr>
      <vt:lpstr>Capstone – Smart Pollution Mask POC</vt:lpstr>
      <vt:lpstr>Concept (Usefulness/Validity)</vt:lpstr>
      <vt:lpstr>System Design and Function</vt:lpstr>
      <vt:lpstr>Hardware</vt:lpstr>
      <vt:lpstr>User Experience</vt:lpstr>
      <vt:lpstr>Existing and upcoming Devices “in the Wild”</vt:lpstr>
      <vt:lpstr>Next Steps / Challenges</vt:lpstr>
      <vt:lpstr>Challenges</vt:lpstr>
      <vt:lpstr>Links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Christianson</dc:creator>
  <cp:lastModifiedBy>Charles Christianson</cp:lastModifiedBy>
  <cp:revision>56</cp:revision>
  <dcterms:created xsi:type="dcterms:W3CDTF">2017-04-03T16:46:56Z</dcterms:created>
  <dcterms:modified xsi:type="dcterms:W3CDTF">2017-05-10T18:25:49Z</dcterms:modified>
</cp:coreProperties>
</file>